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AD5B-AAB8-41B5-9E36-BCFCAF19D84D}" type="datetimeFigureOut">
              <a:rPr lang="de-DE" smtClean="0"/>
              <a:t>15.06.2018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307B-73FC-4CC0-A77F-677DDE0276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733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AD5B-AAB8-41B5-9E36-BCFCAF19D84D}" type="datetimeFigureOut">
              <a:rPr lang="de-DE" smtClean="0"/>
              <a:t>15.06.2018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307B-73FC-4CC0-A77F-677DDE0276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5222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AD5B-AAB8-41B5-9E36-BCFCAF19D84D}" type="datetimeFigureOut">
              <a:rPr lang="de-DE" smtClean="0"/>
              <a:t>15.06.2018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307B-73FC-4CC0-A77F-677DDE0276FC}" type="slidenum">
              <a:rPr lang="de-DE" smtClean="0"/>
              <a:t>‹Nr.›</a:t>
            </a:fld>
            <a:endParaRPr lang="de-D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1729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AD5B-AAB8-41B5-9E36-BCFCAF19D84D}" type="datetimeFigureOut">
              <a:rPr lang="de-DE" smtClean="0"/>
              <a:t>15.06.2018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307B-73FC-4CC0-A77F-677DDE0276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3649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AD5B-AAB8-41B5-9E36-BCFCAF19D84D}" type="datetimeFigureOut">
              <a:rPr lang="de-DE" smtClean="0"/>
              <a:t>15.06.2018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307B-73FC-4CC0-A77F-677DDE0276FC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01152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AD5B-AAB8-41B5-9E36-BCFCAF19D84D}" type="datetimeFigureOut">
              <a:rPr lang="de-DE" smtClean="0"/>
              <a:t>15.06.2018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307B-73FC-4CC0-A77F-677DDE0276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5840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AD5B-AAB8-41B5-9E36-BCFCAF19D84D}" type="datetimeFigureOut">
              <a:rPr lang="de-DE" smtClean="0"/>
              <a:t>15.06.2018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307B-73FC-4CC0-A77F-677DDE0276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07592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AD5B-AAB8-41B5-9E36-BCFCAF19D84D}" type="datetimeFigureOut">
              <a:rPr lang="de-DE" smtClean="0"/>
              <a:t>15.06.2018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307B-73FC-4CC0-A77F-677DDE0276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456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AD5B-AAB8-41B5-9E36-BCFCAF19D84D}" type="datetimeFigureOut">
              <a:rPr lang="de-DE" smtClean="0"/>
              <a:t>15.06.2018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307B-73FC-4CC0-A77F-677DDE0276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599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AD5B-AAB8-41B5-9E36-BCFCAF19D84D}" type="datetimeFigureOut">
              <a:rPr lang="de-DE" smtClean="0"/>
              <a:t>15.06.2018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307B-73FC-4CC0-A77F-677DDE0276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4866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AD5B-AAB8-41B5-9E36-BCFCAF19D84D}" type="datetimeFigureOut">
              <a:rPr lang="de-DE" smtClean="0"/>
              <a:t>15.06.2018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307B-73FC-4CC0-A77F-677DDE0276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3210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AD5B-AAB8-41B5-9E36-BCFCAF19D84D}" type="datetimeFigureOut">
              <a:rPr lang="de-DE" smtClean="0"/>
              <a:t>15.06.2018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307B-73FC-4CC0-A77F-677DDE0276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3209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AD5B-AAB8-41B5-9E36-BCFCAF19D84D}" type="datetimeFigureOut">
              <a:rPr lang="de-DE" smtClean="0"/>
              <a:t>15.06.2018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307B-73FC-4CC0-A77F-677DDE0276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5567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AD5B-AAB8-41B5-9E36-BCFCAF19D84D}" type="datetimeFigureOut">
              <a:rPr lang="de-DE" smtClean="0"/>
              <a:t>15.06.2018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307B-73FC-4CC0-A77F-677DDE0276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3763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AD5B-AAB8-41B5-9E36-BCFCAF19D84D}" type="datetimeFigureOut">
              <a:rPr lang="de-DE" smtClean="0"/>
              <a:t>15.06.2018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307B-73FC-4CC0-A77F-677DDE0276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202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AD5B-AAB8-41B5-9E36-BCFCAF19D84D}" type="datetimeFigureOut">
              <a:rPr lang="de-DE" smtClean="0"/>
              <a:t>15.06.2018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307B-73FC-4CC0-A77F-677DDE0276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9903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AAD5B-AAB8-41B5-9E36-BCFCAF19D84D}" type="datetimeFigureOut">
              <a:rPr lang="de-DE" smtClean="0"/>
              <a:t>15.06.2018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63307B-73FC-4CC0-A77F-677DDE0276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536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Übungsschiene statt täglicher Hausübung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Deutsch – Englisch - Mathematik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488782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Rahmenbedingungen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Kürzung der Unterrichtseinheiten auf 45 Minuten</a:t>
            </a:r>
          </a:p>
          <a:p>
            <a:r>
              <a:rPr lang="de-DE" sz="2400" dirty="0" smtClean="0"/>
              <a:t>übrige Minuten (150/Woche)werden zu täglich 30 Minuten Übungszeit zusammengefasst (</a:t>
            </a:r>
            <a:r>
              <a:rPr lang="de-DE" sz="2400" smtClean="0"/>
              <a:t>7.45 – 8.15</a:t>
            </a:r>
            <a:r>
              <a:rPr lang="de-DE" sz="2400" dirty="0" smtClean="0"/>
              <a:t>)</a:t>
            </a:r>
          </a:p>
          <a:p>
            <a:r>
              <a:rPr lang="de-DE" sz="2400" dirty="0" smtClean="0"/>
              <a:t>Unterrichtszeit bleibt gleich!</a:t>
            </a:r>
          </a:p>
          <a:p>
            <a:r>
              <a:rPr lang="de-DE" sz="2400" dirty="0" smtClean="0"/>
              <a:t>Selbstständiges und eigenverantwortliches Arbeiten an Aufgaben aus Deutsch, Englisch und Mathematik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437378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Ablauf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smtClean="0"/>
              <a:t>Schüler erhalten in der Vorwoche die Aufgaben für die kommende Woche </a:t>
            </a:r>
            <a:r>
              <a:rPr lang="de-DE" sz="2400" dirty="0" smtClean="0"/>
              <a:t>(werden </a:t>
            </a:r>
            <a:r>
              <a:rPr lang="de-DE" sz="2400" dirty="0" smtClean="0"/>
              <a:t>gleich ins Heft geklebt)</a:t>
            </a:r>
          </a:p>
          <a:p>
            <a:r>
              <a:rPr lang="de-DE" sz="2400" dirty="0" smtClean="0"/>
              <a:t>Schüler </a:t>
            </a:r>
            <a:r>
              <a:rPr lang="de-DE" sz="2400" dirty="0" smtClean="0"/>
              <a:t>entscheidet, </a:t>
            </a:r>
            <a:r>
              <a:rPr lang="de-DE" sz="2400" dirty="0" smtClean="0"/>
              <a:t>WANN er WAS macht</a:t>
            </a:r>
          </a:p>
          <a:p>
            <a:r>
              <a:rPr lang="de-DE" sz="2400" dirty="0" smtClean="0"/>
              <a:t>Pflichtaufgaben MÜSSEN gemacht werden</a:t>
            </a:r>
          </a:p>
          <a:p>
            <a:r>
              <a:rPr lang="de-DE" sz="2400" dirty="0" smtClean="0"/>
              <a:t>Wahlaufgaben dürfen gemacht werden</a:t>
            </a:r>
          </a:p>
          <a:p>
            <a:r>
              <a:rPr lang="de-DE" sz="2400" dirty="0" smtClean="0"/>
              <a:t>Pro Schulstufe mindestens zwei Lehrer aus zwei verschiedenen Fächern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9394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WARUM?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400" dirty="0" smtClean="0"/>
              <a:t>Selbstständigkeit</a:t>
            </a:r>
          </a:p>
          <a:p>
            <a:r>
              <a:rPr lang="de-AT" sz="2400" dirty="0" smtClean="0"/>
              <a:t>Zeitmanagement</a:t>
            </a:r>
          </a:p>
          <a:p>
            <a:r>
              <a:rPr lang="de-AT" sz="2400" dirty="0" smtClean="0"/>
              <a:t>Eigenverantwortlichkeit </a:t>
            </a:r>
          </a:p>
          <a:p>
            <a:r>
              <a:rPr lang="de-AT" sz="2400" dirty="0" smtClean="0"/>
              <a:t>Entlastung </a:t>
            </a:r>
            <a:r>
              <a:rPr lang="de-AT" sz="2400" dirty="0"/>
              <a:t>für die Eltern </a:t>
            </a:r>
            <a:endParaRPr lang="de-DE" sz="2400" dirty="0"/>
          </a:p>
          <a:p>
            <a:pPr lvl="0"/>
            <a:r>
              <a:rPr lang="de-AT" sz="2400" dirty="0"/>
              <a:t>Betreuung der Schüler/innen durch Fachpersonal</a:t>
            </a:r>
            <a:endParaRPr lang="de-DE" sz="2400" dirty="0"/>
          </a:p>
          <a:p>
            <a:r>
              <a:rPr lang="de-AT" sz="2400" dirty="0" smtClean="0"/>
              <a:t>Individualisierung und Differenzierung des Unterrichts</a:t>
            </a:r>
          </a:p>
          <a:p>
            <a:r>
              <a:rPr lang="de-AT" sz="2400" dirty="0" smtClean="0"/>
              <a:t>Profilierung der Schule</a:t>
            </a:r>
            <a:endParaRPr lang="de-DE" sz="2400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261743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112</Words>
  <Application>Microsoft Office PowerPoint</Application>
  <PresentationFormat>Breitbild</PresentationFormat>
  <Paragraphs>21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Facette</vt:lpstr>
      <vt:lpstr>Übungsschiene statt täglicher Hausübung</vt:lpstr>
      <vt:lpstr>Rahmenbedingungen</vt:lpstr>
      <vt:lpstr>Ablauf</vt:lpstr>
      <vt:lpstr>WARUM?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Übungsschiene statt täglicher Hausübung</dc:title>
  <dc:creator>Administrator</dc:creator>
  <cp:lastModifiedBy>Administrator</cp:lastModifiedBy>
  <cp:revision>6</cp:revision>
  <dcterms:created xsi:type="dcterms:W3CDTF">2018-06-13T09:50:17Z</dcterms:created>
  <dcterms:modified xsi:type="dcterms:W3CDTF">2018-06-15T08:34:58Z</dcterms:modified>
</cp:coreProperties>
</file>